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Abadi" panose="020B0604020104020204" pitchFamily="34" charset="0"/>
      <p:regular r:id="rId14"/>
    </p:embeddedFont>
    <p:embeddedFont>
      <p:font typeface="Google Sans" panose="020B0604020202020204" charset="0"/>
      <p:regular r:id="rId15"/>
      <p:bold r:id="rId16"/>
      <p:italic r:id="rId17"/>
      <p:boldItalic r:id="rId18"/>
    </p:embeddedFont>
    <p:embeddedFont>
      <p:font typeface="Google Sans Medium" panose="020B0604020202020204" charset="0"/>
      <p:regular r:id="rId19"/>
      <p:bold r:id="rId20"/>
      <p:italic r:id="rId21"/>
      <p:boldItalic r:id="rId22"/>
    </p:embeddedFont>
    <p:embeddedFont>
      <p:font typeface="Google Sans SemiBold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8" d="100"/>
          <a:sy n="158" d="100"/>
        </p:scale>
        <p:origin x="26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badi" panose="020B0604020104020204" pitchFamily="34" charset="0"/>
        <a:ea typeface="Abadi" panose="020B0604020104020204" pitchFamily="34" charset="0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badi" panose="020B0604020104020204" pitchFamily="34" charset="0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 dirty="0"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Abadi" panose="020B0604020104020204" pitchFamily="34" charset="0"/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badi" panose="020B0604020104020204" pitchFamily="34" charset="0"/>
          <a:ea typeface="Abadi" panose="020B06040201040202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badi" panose="020B0604020104020204" pitchFamily="34" charset="0"/>
          <a:ea typeface="Abadi" panose="020B06040201040202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 Workforce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lvl="0">
              <a:lnSpc>
                <a:spcPct val="7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 </a:t>
            </a:r>
            <a:r>
              <a:rPr lang="en-US" b="1" dirty="0"/>
              <a:t>AI Analyst for Startup Evaluation : </a:t>
            </a:r>
          </a:p>
          <a:p>
            <a:pPr lvl="0">
              <a:lnSpc>
                <a:spcPct val="70000"/>
              </a:lnSpc>
            </a:pPr>
            <a:endParaRPr lang="en-US" b="1" dirty="0"/>
          </a:p>
          <a:p>
            <a:pPr lvl="0">
              <a:lnSpc>
                <a:spcPct val="70000"/>
              </a:lnSpc>
            </a:pPr>
            <a:r>
              <a:rPr lang="en-US" dirty="0"/>
              <a:t>Early-stage VC diligence is slow, inconsistent, and relies heavily on manual review of founder materials and scattered public data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 Irfan Ahmed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Arial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hackathon:</a:t>
            </a:r>
            <a:endParaRPr sz="1600" i="0" u="none" strike="noStrike" cap="non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87A3DB-8F1C-49D6-22EF-657FE6DEB606}"/>
              </a:ext>
            </a:extLst>
          </p:cNvPr>
          <p:cNvSpPr txBox="1"/>
          <p:nvPr/>
        </p:nvSpPr>
        <p:spPr>
          <a:xfrm>
            <a:off x="311700" y="1265626"/>
            <a:ext cx="8520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AI-powered analyst that ingests founder materials (pitch deck, one-pager, bios), enriches with public data, and uses Google Cloud Vertex AI (Document AI, Embeddings, Vector Search, Generative Models) to produce a concise, </a:t>
            </a:r>
            <a:r>
              <a:rPr lang="en-US" u="sng" dirty="0"/>
              <a:t>actionable 1-page investment memo </a:t>
            </a:r>
            <a:r>
              <a:rPr lang="en-US" dirty="0"/>
              <a:t>with a 0-100 attractiveness score and 3 due-diligence action items.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257200" y="421105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09184F-58E1-2C42-3AE6-AF89BF47C508}"/>
              </a:ext>
            </a:extLst>
          </p:cNvPr>
          <p:cNvSpPr txBox="1"/>
          <p:nvPr/>
        </p:nvSpPr>
        <p:spPr>
          <a:xfrm>
            <a:off x="366200" y="2044739"/>
            <a:ext cx="694899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- Different from other solutions: </a:t>
            </a:r>
            <a:r>
              <a:rPr lang="en-US" dirty="0"/>
              <a:t>Competing tools are generic deal-screening bots. Our solution uniquely integrates Google Cloud Document AI for structured extraction of KPIs from decks, Vertex Embeddings + Vector Search for evidence-grounded retrieval, and Vertex Generative for concise memo synthesis.
- </a:t>
            </a:r>
            <a:r>
              <a:rPr lang="en-US" b="1" dirty="0"/>
              <a:t>Solves the problem: </a:t>
            </a:r>
            <a:r>
              <a:rPr lang="en-US" dirty="0"/>
              <a:t>Automates 80% of the manual screening effort, ensures consistent, data-backed analysis, and surfaces red flags early, helping investors focus only on the most promising startups.
- </a:t>
            </a:r>
            <a:r>
              <a:rPr lang="en-US" b="1" dirty="0"/>
              <a:t>USP</a:t>
            </a:r>
            <a:r>
              <a:rPr lang="en-US" dirty="0"/>
              <a:t>: End-to-end on Google Cloud with explainability — every insight is tied back to a cited slide/chunk. Fast (under 1 min per deck), scalable, and produces investment-grade memos with due-diligence checklists.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534BAE-B4E0-C768-51C3-E993CF5D4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395" y="2299077"/>
            <a:ext cx="3668458" cy="23902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  <a:defRPr>
                <a:latin typeface="Arial"/>
              </a:defRPr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463F5F-575C-926D-4974-C0887E4A2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29" y="1702238"/>
            <a:ext cx="5018555" cy="274864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F01094-18EF-1EB4-9C37-19F39E16A7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2575" y="1115877"/>
            <a:ext cx="2748327" cy="33631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64156A-0AC0-0895-75FA-47A19B09B617}"/>
              </a:ext>
            </a:extLst>
          </p:cNvPr>
          <p:cNvSpPr txBox="1"/>
          <p:nvPr/>
        </p:nvSpPr>
        <p:spPr>
          <a:xfrm>
            <a:off x="375449" y="1737965"/>
            <a:ext cx="47670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Simple single-page app with upload panel, progress indicator, results card showing: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0-100 score
One-line thesis
3 strengths, 3 risks
3 action items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39347D-9CA4-E1A2-11F4-01D86BFB0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951" y="1275474"/>
            <a:ext cx="5510623" cy="281081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Arial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456879-677A-5C6A-2241-B65757FE8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562" y="1285875"/>
            <a:ext cx="4530641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Arial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347</Words>
  <Application>Microsoft Office PowerPoint</Application>
  <PresentationFormat>On-screen Show (16:9)</PresentationFormat>
  <Paragraphs>21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Google Sans Medium</vt:lpstr>
      <vt:lpstr>Arial</vt:lpstr>
      <vt:lpstr>Google Sans</vt:lpstr>
      <vt:lpstr>Abadi</vt:lpstr>
      <vt:lpstr>Google Sans SemiBold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Irfan Ahmed</dc:creator>
  <cp:lastModifiedBy>Irfan Ahmed</cp:lastModifiedBy>
  <cp:revision>6</cp:revision>
  <dcterms:modified xsi:type="dcterms:W3CDTF">2025-09-17T12:29:31Z</dcterms:modified>
</cp:coreProperties>
</file>